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27" d="100"/>
          <a:sy n="27" d="100"/>
        </p:scale>
        <p:origin x="2558" y="1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9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7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4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9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F3F0-4FF3-4BA9-9226-B499FD210530}" type="datetimeFigureOut">
              <a:rPr lang="en-US" smtClean="0"/>
              <a:t>07-Mar-16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04C5-C24E-4937-9B2D-DEE57EBA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7293202" y="-6915474"/>
            <a:ext cx="27395656" cy="6858000"/>
            <a:chOff x="-7293202" y="-6915474"/>
            <a:chExt cx="27395656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93202" y="-6915474"/>
              <a:ext cx="4554141" cy="6858000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9353" y="-6915474"/>
              <a:ext cx="4572000" cy="6858000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712" y="-6915474"/>
              <a:ext cx="4574409" cy="6858000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711" y="-6915474"/>
              <a:ext cx="4572000" cy="6858000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9061" y="-6915474"/>
              <a:ext cx="4554141" cy="6858000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1353" y="-6915474"/>
              <a:ext cx="4571101" cy="6858000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8741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Vacirca</dc:creator>
  <cp:lastModifiedBy>Fabio Vacirca</cp:lastModifiedBy>
  <cp:revision>2</cp:revision>
  <dcterms:created xsi:type="dcterms:W3CDTF">2016-03-07T13:01:45Z</dcterms:created>
  <dcterms:modified xsi:type="dcterms:W3CDTF">2016-03-07T13:11:39Z</dcterms:modified>
</cp:coreProperties>
</file>